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DM Sans Medium"/>
      <p:regular r:id="rId28"/>
      <p:bold r:id="rId29"/>
      <p:italic r:id="rId30"/>
      <p:boldItalic r:id="rId31"/>
    </p:embeddedFont>
    <p:embeddedFont>
      <p:font typeface="Chakra Petch Medium"/>
      <p:regular r:id="rId32"/>
      <p:bold r:id="rId33"/>
      <p:italic r:id="rId34"/>
      <p:boldItalic r:id="rId35"/>
    </p:embeddedFont>
    <p:embeddedFont>
      <p:font typeface="EB Garamond"/>
      <p:regular r:id="rId36"/>
      <p:bold r:id="rId37"/>
      <p:italic r:id="rId38"/>
      <p:boldItalic r:id="rId39"/>
    </p:embeddedFont>
    <p:embeddedFont>
      <p:font typeface="Chakra Petch SemiBold"/>
      <p:regular r:id="rId40"/>
      <p:bold r:id="rId41"/>
      <p:italic r:id="rId42"/>
      <p:boldItalic r:id="rId43"/>
    </p:embeddedFont>
    <p:embeddedFont>
      <p:font typeface="DM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hakraPetchSemiBold-regular.fntdata"/><Relationship Id="rId20" Type="http://schemas.openxmlformats.org/officeDocument/2006/relationships/slide" Target="slides/slide15.xml"/><Relationship Id="rId42" Type="http://schemas.openxmlformats.org/officeDocument/2006/relationships/font" Target="fonts/ChakraPetchSemiBold-italic.fntdata"/><Relationship Id="rId41" Type="http://schemas.openxmlformats.org/officeDocument/2006/relationships/font" Target="fonts/ChakraPetchSemiBold-bold.fntdata"/><Relationship Id="rId22" Type="http://schemas.openxmlformats.org/officeDocument/2006/relationships/slide" Target="slides/slide17.xml"/><Relationship Id="rId44" Type="http://schemas.openxmlformats.org/officeDocument/2006/relationships/font" Target="fonts/DMSans-regular.fntdata"/><Relationship Id="rId21" Type="http://schemas.openxmlformats.org/officeDocument/2006/relationships/slide" Target="slides/slide16.xml"/><Relationship Id="rId43" Type="http://schemas.openxmlformats.org/officeDocument/2006/relationships/font" Target="fonts/ChakraPetchSemiBold-boldItalic.fntdata"/><Relationship Id="rId24" Type="http://schemas.openxmlformats.org/officeDocument/2006/relationships/slide" Target="slides/slide19.xml"/><Relationship Id="rId46" Type="http://schemas.openxmlformats.org/officeDocument/2006/relationships/font" Target="fonts/DMSans-italic.fntdata"/><Relationship Id="rId23" Type="http://schemas.openxmlformats.org/officeDocument/2006/relationships/slide" Target="slides/slide18.xml"/><Relationship Id="rId45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DMSans-boldItalic.fntdata"/><Relationship Id="rId28" Type="http://schemas.openxmlformats.org/officeDocument/2006/relationships/font" Target="fonts/DMSansMedium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Medium-boldItalic.fntdata"/><Relationship Id="rId30" Type="http://schemas.openxmlformats.org/officeDocument/2006/relationships/font" Target="fonts/DMSansMedium-italic.fntdata"/><Relationship Id="rId11" Type="http://schemas.openxmlformats.org/officeDocument/2006/relationships/slide" Target="slides/slide6.xml"/><Relationship Id="rId33" Type="http://schemas.openxmlformats.org/officeDocument/2006/relationships/font" Target="fonts/ChakraPetchMedium-bold.fntdata"/><Relationship Id="rId10" Type="http://schemas.openxmlformats.org/officeDocument/2006/relationships/slide" Target="slides/slide5.xml"/><Relationship Id="rId32" Type="http://schemas.openxmlformats.org/officeDocument/2006/relationships/font" Target="fonts/ChakraPetchMedium-regular.fntdata"/><Relationship Id="rId13" Type="http://schemas.openxmlformats.org/officeDocument/2006/relationships/slide" Target="slides/slide8.xml"/><Relationship Id="rId35" Type="http://schemas.openxmlformats.org/officeDocument/2006/relationships/font" Target="fonts/ChakraPetch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ChakraPetchMedium-italic.fntdata"/><Relationship Id="rId15" Type="http://schemas.openxmlformats.org/officeDocument/2006/relationships/slide" Target="slides/slide10.xml"/><Relationship Id="rId37" Type="http://schemas.openxmlformats.org/officeDocument/2006/relationships/font" Target="fonts/EBGaramond-bold.fntdata"/><Relationship Id="rId14" Type="http://schemas.openxmlformats.org/officeDocument/2006/relationships/slide" Target="slides/slide9.xml"/><Relationship Id="rId36" Type="http://schemas.openxmlformats.org/officeDocument/2006/relationships/font" Target="fonts/EBGaramond-regular.fntdata"/><Relationship Id="rId17" Type="http://schemas.openxmlformats.org/officeDocument/2006/relationships/slide" Target="slides/slide12.xml"/><Relationship Id="rId39" Type="http://schemas.openxmlformats.org/officeDocument/2006/relationships/font" Target="fonts/EBGaramond-boldItalic.fntdata"/><Relationship Id="rId16" Type="http://schemas.openxmlformats.org/officeDocument/2006/relationships/slide" Target="slides/slide11.xml"/><Relationship Id="rId38" Type="http://schemas.openxmlformats.org/officeDocument/2006/relationships/font" Target="fonts/EBGaramond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15cdda79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15cdda79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15d361c69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15d361c6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15cd63d0e1_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15cd63d0e1_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Ophthalmology: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Nationally: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15cd63d0e1_5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15cd63d0e1_5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15cd63d0e1_5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15cd63d0e1_5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15cd63d0e1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15cd63d0e1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15cd63d0e1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15cd63d0e1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15cd63d0e1_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15cd63d0e1_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how you can order by priority, you have the presenting complaint + urgency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15cd63d0e1_5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15cd63d0e1_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15cd63d0e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15cd63d0e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15d361c69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15d361c69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15cdda79aa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15cdda79aa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15cd63d0e1_5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15cd63d0e1_5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15cd63d0e1_5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15cd63d0e1_5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5cd63d0e1_5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5cd63d0e1_5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15cdda79aa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15cdda79aa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15cd63d0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15cd63d0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15cd63d0e1_5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15cd63d0e1_5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Total number of referrals that are generated across NHS in England in 1 year (2023-2024): </a:t>
            </a:r>
            <a:r>
              <a:rPr b="1"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19, 173, 896</a:t>
            </a:r>
            <a:endParaRPr b="1"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Total number of referrals that are generated within London for Ophthalmology in 1 year (2023-2024): </a:t>
            </a:r>
            <a:r>
              <a:rPr b="1"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165, 643</a:t>
            </a:r>
            <a:endParaRPr b="1"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Number of minutes spent by senior doctors on referrals: 828, 215</a:t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Number of hours spent: 13, 804</a:t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Total number of working days: 1, 972 (6 doctors full time for 1 year)</a:t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15cd63d0e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15cd63d0e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15cd63d0e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15cd63d0e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15cd63d0e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15cd63d0e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15cd63d0e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15cd63d0e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swer Text + 1 Image">
  <p:cSld name="TITLE_ONLY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98" name="Google Shape;98;p11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cxnSp>
        <p:nvCxnSpPr>
          <p:cNvPr id="99" name="Google Shape;99;p11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1"/>
          <p:cNvCxnSpPr/>
          <p:nvPr/>
        </p:nvCxnSpPr>
        <p:spPr>
          <a:xfrm>
            <a:off x="4695450" y="2306550"/>
            <a:ext cx="39717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1"/>
          <p:cNvSpPr/>
          <p:nvPr>
            <p:ph idx="3" type="pic"/>
          </p:nvPr>
        </p:nvSpPr>
        <p:spPr>
          <a:xfrm rot="10800000">
            <a:off x="474125" y="1837225"/>
            <a:ext cx="2661000" cy="2834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2" name="Google Shape;102;p11"/>
          <p:cNvCxnSpPr/>
          <p:nvPr/>
        </p:nvCxnSpPr>
        <p:spPr>
          <a:xfrm>
            <a:off x="3239550" y="230655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1"/>
          <p:cNvSpPr txBox="1"/>
          <p:nvPr>
            <p:ph idx="4" type="body"/>
          </p:nvPr>
        </p:nvSpPr>
        <p:spPr>
          <a:xfrm>
            <a:off x="3242173" y="2398650"/>
            <a:ext cx="54276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104" name="Google Shape;104;p11"/>
          <p:cNvSpPr txBox="1"/>
          <p:nvPr>
            <p:ph idx="5" type="subTitle"/>
          </p:nvPr>
        </p:nvSpPr>
        <p:spPr>
          <a:xfrm>
            <a:off x="3242158" y="1785900"/>
            <a:ext cx="2167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Text + 2 Images">
  <p:cSld name="TITLE_AND_TWO_COLUMNS_1_1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2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2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11" name="Google Shape;111;p12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12" name="Google Shape;112;p12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2"/>
          <p:cNvSpPr/>
          <p:nvPr>
            <p:ph idx="3" type="pic"/>
          </p:nvPr>
        </p:nvSpPr>
        <p:spPr>
          <a:xfrm>
            <a:off x="474225" y="1837225"/>
            <a:ext cx="26610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2"/>
          <p:cNvSpPr/>
          <p:nvPr>
            <p:ph idx="4" type="pic"/>
          </p:nvPr>
        </p:nvSpPr>
        <p:spPr>
          <a:xfrm>
            <a:off x="474225" y="3300325"/>
            <a:ext cx="2661000" cy="1371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5" name="Google Shape;115;p12"/>
          <p:cNvCxnSpPr/>
          <p:nvPr/>
        </p:nvCxnSpPr>
        <p:spPr>
          <a:xfrm>
            <a:off x="3239550" y="230655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2"/>
          <p:cNvCxnSpPr/>
          <p:nvPr/>
        </p:nvCxnSpPr>
        <p:spPr>
          <a:xfrm>
            <a:off x="3239550" y="2919833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2"/>
          <p:cNvCxnSpPr/>
          <p:nvPr/>
        </p:nvCxnSpPr>
        <p:spPr>
          <a:xfrm>
            <a:off x="3239550" y="3533117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2"/>
          <p:cNvCxnSpPr/>
          <p:nvPr/>
        </p:nvCxnSpPr>
        <p:spPr>
          <a:xfrm>
            <a:off x="3239550" y="414640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2"/>
          <p:cNvSpPr txBox="1"/>
          <p:nvPr>
            <p:ph idx="5" type="body"/>
          </p:nvPr>
        </p:nvSpPr>
        <p:spPr>
          <a:xfrm>
            <a:off x="3600750" y="16931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Google Shape;120;p12"/>
          <p:cNvSpPr txBox="1"/>
          <p:nvPr>
            <p:ph idx="6" type="body"/>
          </p:nvPr>
        </p:nvSpPr>
        <p:spPr>
          <a:xfrm>
            <a:off x="3600750" y="2307163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2"/>
          <p:cNvSpPr txBox="1"/>
          <p:nvPr>
            <p:ph idx="7" type="body"/>
          </p:nvPr>
        </p:nvSpPr>
        <p:spPr>
          <a:xfrm>
            <a:off x="3600750" y="29212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8" type="body"/>
          </p:nvPr>
        </p:nvSpPr>
        <p:spPr>
          <a:xfrm>
            <a:off x="3600750" y="35353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9" type="body"/>
          </p:nvPr>
        </p:nvSpPr>
        <p:spPr>
          <a:xfrm>
            <a:off x="3600750" y="4149450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swer Text + 2 Images">
  <p:cSld name="TITLE_ONLY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13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3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29" name="Google Shape;129;p13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cxnSp>
        <p:nvCxnSpPr>
          <p:cNvPr id="131" name="Google Shape;131;p13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3"/>
          <p:cNvSpPr/>
          <p:nvPr>
            <p:ph idx="3" type="pic"/>
          </p:nvPr>
        </p:nvSpPr>
        <p:spPr>
          <a:xfrm>
            <a:off x="474225" y="1837225"/>
            <a:ext cx="26610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>
            <p:ph idx="4" type="pic"/>
          </p:nvPr>
        </p:nvSpPr>
        <p:spPr>
          <a:xfrm>
            <a:off x="474225" y="3300325"/>
            <a:ext cx="2661000" cy="1371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4" name="Google Shape;134;p13"/>
          <p:cNvCxnSpPr/>
          <p:nvPr/>
        </p:nvCxnSpPr>
        <p:spPr>
          <a:xfrm>
            <a:off x="4695450" y="2306550"/>
            <a:ext cx="39717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3"/>
          <p:cNvCxnSpPr/>
          <p:nvPr/>
        </p:nvCxnSpPr>
        <p:spPr>
          <a:xfrm>
            <a:off x="3239550" y="230655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3"/>
          <p:cNvSpPr txBox="1"/>
          <p:nvPr>
            <p:ph idx="5" type="body"/>
          </p:nvPr>
        </p:nvSpPr>
        <p:spPr>
          <a:xfrm>
            <a:off x="3242173" y="2398650"/>
            <a:ext cx="54276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137" name="Google Shape;137;p13"/>
          <p:cNvSpPr txBox="1"/>
          <p:nvPr>
            <p:ph idx="6" type="subTitle"/>
          </p:nvPr>
        </p:nvSpPr>
        <p:spPr>
          <a:xfrm>
            <a:off x="3242158" y="1785900"/>
            <a:ext cx="2167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body text">
  <p:cSld name="ONE_COLUMN_TEXT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14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41" name="Google Shape;141;p14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42" name="Google Shape;142;p14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14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4"/>
          <p:cNvSpPr txBox="1"/>
          <p:nvPr>
            <p:ph idx="3" type="body"/>
          </p:nvPr>
        </p:nvSpPr>
        <p:spPr>
          <a:xfrm>
            <a:off x="365625" y="794977"/>
            <a:ext cx="8412600" cy="13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546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●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1pPr>
            <a:lvl2pPr indent="-546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○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2pPr>
            <a:lvl3pPr indent="-546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■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3pPr>
            <a:lvl4pPr indent="-546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●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4pPr>
            <a:lvl5pPr indent="-546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○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5pPr>
            <a:lvl6pPr indent="-546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■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6pPr>
            <a:lvl7pPr indent="-546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●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7pPr>
            <a:lvl8pPr indent="-546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○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8pPr>
            <a:lvl9pPr indent="-546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■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ore overview">
  <p:cSld name="ONE_COLUMN_TEXT_1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47" name="Google Shape;147;p15"/>
          <p:cNvCxnSpPr/>
          <p:nvPr/>
        </p:nvCxnSpPr>
        <p:spPr>
          <a:xfrm>
            <a:off x="478850" y="230717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79100" y="2921234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479100" y="3535292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479100" y="41493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15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54" name="Google Shape;154;p15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15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5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57" name="Google Shape;157;p15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5"/>
          <p:cNvSpPr txBox="1"/>
          <p:nvPr>
            <p:ph idx="3" type="body"/>
          </p:nvPr>
        </p:nvSpPr>
        <p:spPr>
          <a:xfrm>
            <a:off x="4630525" y="1693125"/>
            <a:ext cx="41106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9" name="Google Shape;159;p15"/>
          <p:cNvSpPr txBox="1"/>
          <p:nvPr>
            <p:ph idx="4" type="body"/>
          </p:nvPr>
        </p:nvSpPr>
        <p:spPr>
          <a:xfrm>
            <a:off x="4630525" y="2307163"/>
            <a:ext cx="41106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15"/>
          <p:cNvSpPr txBox="1"/>
          <p:nvPr>
            <p:ph idx="5" type="body"/>
          </p:nvPr>
        </p:nvSpPr>
        <p:spPr>
          <a:xfrm>
            <a:off x="4630525" y="2921225"/>
            <a:ext cx="41106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6" type="body"/>
          </p:nvPr>
        </p:nvSpPr>
        <p:spPr>
          <a:xfrm>
            <a:off x="4630525" y="3535325"/>
            <a:ext cx="41106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2" name="Google Shape;162;p15"/>
          <p:cNvSpPr txBox="1"/>
          <p:nvPr>
            <p:ph idx="7" type="body"/>
          </p:nvPr>
        </p:nvSpPr>
        <p:spPr>
          <a:xfrm>
            <a:off x="4630525" y="4149450"/>
            <a:ext cx="41106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15"/>
          <p:cNvSpPr txBox="1"/>
          <p:nvPr>
            <p:ph idx="8" type="body"/>
          </p:nvPr>
        </p:nvSpPr>
        <p:spPr>
          <a:xfrm>
            <a:off x="396350" y="2307163"/>
            <a:ext cx="423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9" type="body"/>
          </p:nvPr>
        </p:nvSpPr>
        <p:spPr>
          <a:xfrm>
            <a:off x="396350" y="2921225"/>
            <a:ext cx="423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" name="Google Shape;165;p15"/>
          <p:cNvSpPr txBox="1"/>
          <p:nvPr>
            <p:ph idx="13" type="body"/>
          </p:nvPr>
        </p:nvSpPr>
        <p:spPr>
          <a:xfrm>
            <a:off x="396350" y="3535325"/>
            <a:ext cx="423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" name="Google Shape;166;p15"/>
          <p:cNvSpPr txBox="1"/>
          <p:nvPr>
            <p:ph idx="14" type="body"/>
          </p:nvPr>
        </p:nvSpPr>
        <p:spPr>
          <a:xfrm>
            <a:off x="396350" y="4149450"/>
            <a:ext cx="423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15"/>
          <p:cNvSpPr txBox="1"/>
          <p:nvPr>
            <p:ph idx="15" type="body"/>
          </p:nvPr>
        </p:nvSpPr>
        <p:spPr>
          <a:xfrm>
            <a:off x="396350" y="1693125"/>
            <a:ext cx="423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7"/>
          <p:cNvGrpSpPr/>
          <p:nvPr/>
        </p:nvGrpSpPr>
        <p:grpSpPr>
          <a:xfrm>
            <a:off x="0" y="0"/>
            <a:ext cx="9144000" cy="5130000"/>
            <a:chOff x="0" y="0"/>
            <a:chExt cx="9144000" cy="5130000"/>
          </a:xfrm>
        </p:grpSpPr>
        <p:sp>
          <p:nvSpPr>
            <p:cNvPr id="172" name="Google Shape;172;p17"/>
            <p:cNvSpPr/>
            <p:nvPr/>
          </p:nvSpPr>
          <p:spPr>
            <a:xfrm flipH="1">
              <a:off x="175600" y="250800"/>
              <a:ext cx="8603100" cy="4529400"/>
            </a:xfrm>
            <a:prstGeom prst="snip2DiagRect">
              <a:avLst>
                <a:gd fmla="val 0" name="adj1"/>
                <a:gd fmla="val 20836" name="adj2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173" name="Google Shape;173;p17"/>
            <p:cNvGrpSpPr/>
            <p:nvPr/>
          </p:nvGrpSpPr>
          <p:grpSpPr>
            <a:xfrm>
              <a:off x="0" y="0"/>
              <a:ext cx="9144000" cy="5130000"/>
              <a:chOff x="0" y="0"/>
              <a:chExt cx="9144000" cy="5130000"/>
            </a:xfrm>
          </p:grpSpPr>
          <p:sp>
            <p:nvSpPr>
              <p:cNvPr id="174" name="Google Shape;174;p17"/>
              <p:cNvSpPr/>
              <p:nvPr/>
            </p:nvSpPr>
            <p:spPr>
              <a:xfrm>
                <a:off x="0" y="0"/>
                <a:ext cx="1425000" cy="1244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0" y="0"/>
                <a:ext cx="9144000" cy="363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 rot="5400000">
                <a:off x="-2383200" y="2383200"/>
                <a:ext cx="5130000" cy="363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17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USTOM_5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18"/>
          <p:cNvSpPr txBox="1"/>
          <p:nvPr>
            <p:ph type="title"/>
          </p:nvPr>
        </p:nvSpPr>
        <p:spPr>
          <a:xfrm>
            <a:off x="1127850" y="1691230"/>
            <a:ext cx="68853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1127850" y="2491658"/>
            <a:ext cx="68853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4" name="Google Shape;184;p18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6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19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19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478875" y="2398650"/>
            <a:ext cx="4036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4628700" y="2398650"/>
            <a:ext cx="4036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cxnSp>
        <p:nvCxnSpPr>
          <p:cNvPr id="192" name="Google Shape;192;p19"/>
          <p:cNvCxnSpPr/>
          <p:nvPr/>
        </p:nvCxnSpPr>
        <p:spPr>
          <a:xfrm>
            <a:off x="476850" y="23065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20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1127850" y="2164800"/>
            <a:ext cx="6885300" cy="8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CUSTOM_8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0" name="Google Shape;200;p21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body"/>
          </p:nvPr>
        </p:nvSpPr>
        <p:spPr>
          <a:xfrm>
            <a:off x="478875" y="2398650"/>
            <a:ext cx="81903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cxnSp>
        <p:nvCxnSpPr>
          <p:cNvPr id="204" name="Google Shape;204;p21"/>
          <p:cNvCxnSpPr/>
          <p:nvPr/>
        </p:nvCxnSpPr>
        <p:spPr>
          <a:xfrm>
            <a:off x="476850" y="23065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1"/>
          <p:cNvSpPr txBox="1"/>
          <p:nvPr>
            <p:ph idx="2" type="subTitle"/>
          </p:nvPr>
        </p:nvSpPr>
        <p:spPr>
          <a:xfrm>
            <a:off x="478863" y="1785900"/>
            <a:ext cx="2167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9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2"/>
          <p:cNvGrpSpPr/>
          <p:nvPr/>
        </p:nvGrpSpPr>
        <p:grpSpPr>
          <a:xfrm>
            <a:off x="0" y="0"/>
            <a:ext cx="9144000" cy="5130000"/>
            <a:chOff x="0" y="0"/>
            <a:chExt cx="9144000" cy="5130000"/>
          </a:xfrm>
        </p:grpSpPr>
        <p:sp>
          <p:nvSpPr>
            <p:cNvPr id="208" name="Google Shape;208;p22"/>
            <p:cNvSpPr/>
            <p:nvPr/>
          </p:nvSpPr>
          <p:spPr>
            <a:xfrm flipH="1">
              <a:off x="175600" y="250800"/>
              <a:ext cx="8603100" cy="4529400"/>
            </a:xfrm>
            <a:prstGeom prst="snip2DiagRect">
              <a:avLst>
                <a:gd fmla="val 0" name="adj1"/>
                <a:gd fmla="val 20836" name="adj2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grpSp>
          <p:nvGrpSpPr>
            <p:cNvPr id="209" name="Google Shape;209;p22"/>
            <p:cNvGrpSpPr/>
            <p:nvPr/>
          </p:nvGrpSpPr>
          <p:grpSpPr>
            <a:xfrm>
              <a:off x="0" y="0"/>
              <a:ext cx="9144000" cy="5130000"/>
              <a:chOff x="0" y="0"/>
              <a:chExt cx="9144000" cy="5130000"/>
            </a:xfrm>
          </p:grpSpPr>
          <p:sp>
            <p:nvSpPr>
              <p:cNvPr id="210" name="Google Shape;210;p22"/>
              <p:cNvSpPr/>
              <p:nvPr/>
            </p:nvSpPr>
            <p:spPr>
              <a:xfrm>
                <a:off x="0" y="0"/>
                <a:ext cx="1425000" cy="1244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>
                <a:off x="0" y="0"/>
                <a:ext cx="9144000" cy="36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12" name="Google Shape;212;p22"/>
              <p:cNvSpPr/>
              <p:nvPr/>
            </p:nvSpPr>
            <p:spPr>
              <a:xfrm rot="5400000">
                <a:off x="-2383200" y="2383200"/>
                <a:ext cx="5130000" cy="36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13" name="Google Shape;213;p22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2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CUSTOM_10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23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3"/>
          <p:cNvSpPr txBox="1"/>
          <p:nvPr>
            <p:ph type="title"/>
          </p:nvPr>
        </p:nvSpPr>
        <p:spPr>
          <a:xfrm>
            <a:off x="1127850" y="2164800"/>
            <a:ext cx="68853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0" name="Google Shape;220;p23"/>
          <p:cNvSpPr txBox="1"/>
          <p:nvPr>
            <p:ph idx="1" type="subTitle"/>
          </p:nvPr>
        </p:nvSpPr>
        <p:spPr>
          <a:xfrm>
            <a:off x="1127846" y="3242075"/>
            <a:ext cx="68853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8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3" name="Google Shape;223;p24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478875" y="476700"/>
            <a:ext cx="8190300" cy="41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12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5"/>
          <p:cNvSpPr txBox="1"/>
          <p:nvPr>
            <p:ph type="title"/>
          </p:nvPr>
        </p:nvSpPr>
        <p:spPr>
          <a:xfrm>
            <a:off x="365625" y="1430850"/>
            <a:ext cx="4036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1" name="Google Shape;231;p25"/>
          <p:cNvSpPr txBox="1"/>
          <p:nvPr>
            <p:ph idx="1" type="body"/>
          </p:nvPr>
        </p:nvSpPr>
        <p:spPr>
          <a:xfrm>
            <a:off x="4628700" y="1430850"/>
            <a:ext cx="4036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8_2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26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26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cxnSp>
        <p:nvCxnSpPr>
          <p:cNvPr id="237" name="Google Shape;237;p26"/>
          <p:cNvCxnSpPr/>
          <p:nvPr/>
        </p:nvCxnSpPr>
        <p:spPr>
          <a:xfrm>
            <a:off x="476850" y="23065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26"/>
          <p:cNvSpPr txBox="1"/>
          <p:nvPr>
            <p:ph idx="1" type="subTitle"/>
          </p:nvPr>
        </p:nvSpPr>
        <p:spPr>
          <a:xfrm>
            <a:off x="478875" y="4147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39" name="Google Shape;239;p26"/>
          <p:cNvSpPr txBox="1"/>
          <p:nvPr>
            <p:ph idx="2" type="subTitle"/>
          </p:nvPr>
        </p:nvSpPr>
        <p:spPr>
          <a:xfrm>
            <a:off x="3260538" y="4147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40" name="Google Shape;240;p26"/>
          <p:cNvSpPr txBox="1"/>
          <p:nvPr>
            <p:ph idx="3" type="subTitle"/>
          </p:nvPr>
        </p:nvSpPr>
        <p:spPr>
          <a:xfrm>
            <a:off x="6042225" y="4147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41" name="Google Shape;241;p26"/>
          <p:cNvSpPr txBox="1"/>
          <p:nvPr>
            <p:ph idx="4" type="subTitle"/>
          </p:nvPr>
        </p:nvSpPr>
        <p:spPr>
          <a:xfrm>
            <a:off x="478875" y="3476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42" name="Google Shape;242;p26"/>
          <p:cNvSpPr txBox="1"/>
          <p:nvPr>
            <p:ph idx="5" type="subTitle"/>
          </p:nvPr>
        </p:nvSpPr>
        <p:spPr>
          <a:xfrm>
            <a:off x="3260538" y="3476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43" name="Google Shape;243;p26"/>
          <p:cNvSpPr txBox="1"/>
          <p:nvPr>
            <p:ph idx="6" type="subTitle"/>
          </p:nvPr>
        </p:nvSpPr>
        <p:spPr>
          <a:xfrm>
            <a:off x="6042225" y="3476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_AND_TWO_COLUMNS_1_2"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6" name="Google Shape;246;p27"/>
          <p:cNvSpPr/>
          <p:nvPr>
            <p:ph idx="2" type="pic"/>
          </p:nvPr>
        </p:nvSpPr>
        <p:spPr>
          <a:xfrm rot="10800000">
            <a:off x="474125" y="1837225"/>
            <a:ext cx="2661000" cy="283470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27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8" name="Google Shape;248;p27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7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50" name="Google Shape;250;p27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27"/>
          <p:cNvSpPr txBox="1"/>
          <p:nvPr>
            <p:ph idx="1" type="body"/>
          </p:nvPr>
        </p:nvSpPr>
        <p:spPr>
          <a:xfrm>
            <a:off x="3600750" y="1693125"/>
            <a:ext cx="5066400" cy="6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6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6" name="Google Shape;256;p28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478875" y="2398650"/>
            <a:ext cx="4036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58" name="Google Shape;258;p28"/>
          <p:cNvSpPr txBox="1"/>
          <p:nvPr>
            <p:ph idx="2" type="body"/>
          </p:nvPr>
        </p:nvSpPr>
        <p:spPr>
          <a:xfrm>
            <a:off x="4628700" y="2398650"/>
            <a:ext cx="4036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59" name="Google Shape;259;p28"/>
          <p:cNvSpPr txBox="1"/>
          <p:nvPr>
            <p:ph idx="3" type="subTitle"/>
          </p:nvPr>
        </p:nvSpPr>
        <p:spPr>
          <a:xfrm>
            <a:off x="478885" y="17859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60" name="Google Shape;260;p28"/>
          <p:cNvSpPr txBox="1"/>
          <p:nvPr>
            <p:ph idx="4" type="subTitle"/>
          </p:nvPr>
        </p:nvSpPr>
        <p:spPr>
          <a:xfrm>
            <a:off x="4628700" y="17859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cxnSp>
        <p:nvCxnSpPr>
          <p:cNvPr id="261" name="Google Shape;261;p28"/>
          <p:cNvCxnSpPr/>
          <p:nvPr/>
        </p:nvCxnSpPr>
        <p:spPr>
          <a:xfrm>
            <a:off x="476850" y="23065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8"/>
          <p:cNvCxnSpPr/>
          <p:nvPr/>
        </p:nvCxnSpPr>
        <p:spPr>
          <a:xfrm>
            <a:off x="4613100" y="23065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6_1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idx="1" type="subTitle"/>
          </p:nvPr>
        </p:nvSpPr>
        <p:spPr>
          <a:xfrm>
            <a:off x="478875" y="17859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65" name="Google Shape;265;p29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6" name="Google Shape;266;p29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29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269" name="Google Shape;269;p29"/>
          <p:cNvSpPr txBox="1"/>
          <p:nvPr>
            <p:ph idx="2" type="body"/>
          </p:nvPr>
        </p:nvSpPr>
        <p:spPr>
          <a:xfrm>
            <a:off x="478875" y="2398650"/>
            <a:ext cx="26229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70" name="Google Shape;270;p29"/>
          <p:cNvSpPr txBox="1"/>
          <p:nvPr>
            <p:ph idx="3" type="body"/>
          </p:nvPr>
        </p:nvSpPr>
        <p:spPr>
          <a:xfrm>
            <a:off x="6042300" y="2398650"/>
            <a:ext cx="26229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cxnSp>
        <p:nvCxnSpPr>
          <p:cNvPr id="271" name="Google Shape;271;p29"/>
          <p:cNvCxnSpPr/>
          <p:nvPr/>
        </p:nvCxnSpPr>
        <p:spPr>
          <a:xfrm>
            <a:off x="476850" y="23065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29"/>
          <p:cNvSpPr txBox="1"/>
          <p:nvPr>
            <p:ph idx="4" type="subTitle"/>
          </p:nvPr>
        </p:nvSpPr>
        <p:spPr>
          <a:xfrm>
            <a:off x="3260538" y="17859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73" name="Google Shape;273;p29"/>
          <p:cNvSpPr txBox="1"/>
          <p:nvPr>
            <p:ph idx="5" type="subTitle"/>
          </p:nvPr>
        </p:nvSpPr>
        <p:spPr>
          <a:xfrm>
            <a:off x="6042225" y="17859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74" name="Google Shape;274;p29"/>
          <p:cNvSpPr txBox="1"/>
          <p:nvPr>
            <p:ph idx="6" type="body"/>
          </p:nvPr>
        </p:nvSpPr>
        <p:spPr>
          <a:xfrm>
            <a:off x="3260588" y="2398650"/>
            <a:ext cx="26229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cxnSp>
        <p:nvCxnSpPr>
          <p:cNvPr id="275" name="Google Shape;275;p29"/>
          <p:cNvCxnSpPr/>
          <p:nvPr/>
        </p:nvCxnSpPr>
        <p:spPr>
          <a:xfrm>
            <a:off x="3260538" y="23065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9"/>
          <p:cNvCxnSpPr/>
          <p:nvPr/>
        </p:nvCxnSpPr>
        <p:spPr>
          <a:xfrm>
            <a:off x="6042225" y="23065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6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9" name="Google Shape;279;p30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1" name="Google Shape;281;p30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282" name="Google Shape;282;p30"/>
          <p:cNvSpPr txBox="1"/>
          <p:nvPr>
            <p:ph idx="1" type="body"/>
          </p:nvPr>
        </p:nvSpPr>
        <p:spPr>
          <a:xfrm>
            <a:off x="478875" y="2398650"/>
            <a:ext cx="4036500" cy="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83" name="Google Shape;283;p30"/>
          <p:cNvSpPr txBox="1"/>
          <p:nvPr>
            <p:ph idx="2" type="body"/>
          </p:nvPr>
        </p:nvSpPr>
        <p:spPr>
          <a:xfrm>
            <a:off x="4628700" y="2398650"/>
            <a:ext cx="4036500" cy="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84" name="Google Shape;284;p30"/>
          <p:cNvSpPr txBox="1"/>
          <p:nvPr>
            <p:ph idx="3" type="subTitle"/>
          </p:nvPr>
        </p:nvSpPr>
        <p:spPr>
          <a:xfrm>
            <a:off x="478885" y="17859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85" name="Google Shape;285;p30"/>
          <p:cNvSpPr txBox="1"/>
          <p:nvPr>
            <p:ph idx="4" type="subTitle"/>
          </p:nvPr>
        </p:nvSpPr>
        <p:spPr>
          <a:xfrm>
            <a:off x="4628700" y="17859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86" name="Google Shape;286;p30"/>
          <p:cNvSpPr txBox="1"/>
          <p:nvPr>
            <p:ph idx="5" type="body"/>
          </p:nvPr>
        </p:nvSpPr>
        <p:spPr>
          <a:xfrm>
            <a:off x="478875" y="3893750"/>
            <a:ext cx="4036500" cy="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87" name="Google Shape;287;p30"/>
          <p:cNvSpPr txBox="1"/>
          <p:nvPr>
            <p:ph idx="6" type="body"/>
          </p:nvPr>
        </p:nvSpPr>
        <p:spPr>
          <a:xfrm>
            <a:off x="4628700" y="3893750"/>
            <a:ext cx="4036500" cy="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88" name="Google Shape;288;p30"/>
          <p:cNvSpPr txBox="1"/>
          <p:nvPr>
            <p:ph idx="7" type="subTitle"/>
          </p:nvPr>
        </p:nvSpPr>
        <p:spPr>
          <a:xfrm>
            <a:off x="478885" y="32810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89" name="Google Shape;289;p30"/>
          <p:cNvSpPr txBox="1"/>
          <p:nvPr>
            <p:ph idx="8" type="subTitle"/>
          </p:nvPr>
        </p:nvSpPr>
        <p:spPr>
          <a:xfrm>
            <a:off x="4628700" y="32810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cxnSp>
        <p:nvCxnSpPr>
          <p:cNvPr id="290" name="Google Shape;290;p30"/>
          <p:cNvCxnSpPr/>
          <p:nvPr/>
        </p:nvCxnSpPr>
        <p:spPr>
          <a:xfrm>
            <a:off x="476850" y="23065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0"/>
          <p:cNvCxnSpPr/>
          <p:nvPr/>
        </p:nvCxnSpPr>
        <p:spPr>
          <a:xfrm>
            <a:off x="4613100" y="23065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0"/>
          <p:cNvCxnSpPr/>
          <p:nvPr/>
        </p:nvCxnSpPr>
        <p:spPr>
          <a:xfrm>
            <a:off x="477825" y="38016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30"/>
          <p:cNvCxnSpPr/>
          <p:nvPr/>
        </p:nvCxnSpPr>
        <p:spPr>
          <a:xfrm>
            <a:off x="4614075" y="38016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AND_TWO_COLUMNS_1_2_1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6" name="Google Shape;296;p31"/>
          <p:cNvSpPr/>
          <p:nvPr>
            <p:ph idx="2" type="pic"/>
          </p:nvPr>
        </p:nvSpPr>
        <p:spPr>
          <a:xfrm rot="10800000">
            <a:off x="474175" y="1837225"/>
            <a:ext cx="8190600" cy="28347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31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8" name="Google Shape;298;p31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1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00" name="Google Shape;300;p31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13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3" name="Google Shape;303;p32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5" name="Google Shape;305;p32"/>
          <p:cNvSpPr txBox="1"/>
          <p:nvPr>
            <p:ph type="title"/>
          </p:nvPr>
        </p:nvSpPr>
        <p:spPr>
          <a:xfrm>
            <a:off x="365625" y="384301"/>
            <a:ext cx="84126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Font typeface="Chakra Petch Medium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9pPr>
          </a:lstStyle>
          <a:p/>
        </p:txBody>
      </p:sp>
      <p:sp>
        <p:nvSpPr>
          <p:cNvPr id="306" name="Google Shape;306;p32"/>
          <p:cNvSpPr/>
          <p:nvPr>
            <p:ph idx="2" type="pic"/>
          </p:nvPr>
        </p:nvSpPr>
        <p:spPr>
          <a:xfrm rot="10800000">
            <a:off x="4611300" y="1290400"/>
            <a:ext cx="4053900" cy="16113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32"/>
          <p:cNvSpPr txBox="1"/>
          <p:nvPr>
            <p:ph idx="1" type="body"/>
          </p:nvPr>
        </p:nvSpPr>
        <p:spPr>
          <a:xfrm>
            <a:off x="478875" y="1903150"/>
            <a:ext cx="4036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308" name="Google Shape;308;p32"/>
          <p:cNvSpPr txBox="1"/>
          <p:nvPr>
            <p:ph idx="3" type="subTitle"/>
          </p:nvPr>
        </p:nvSpPr>
        <p:spPr>
          <a:xfrm>
            <a:off x="478885" y="12904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309" name="Google Shape;309;p32"/>
          <p:cNvSpPr txBox="1"/>
          <p:nvPr>
            <p:ph idx="4" type="body"/>
          </p:nvPr>
        </p:nvSpPr>
        <p:spPr>
          <a:xfrm>
            <a:off x="4628700" y="3668300"/>
            <a:ext cx="4036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310" name="Google Shape;310;p32"/>
          <p:cNvSpPr txBox="1"/>
          <p:nvPr>
            <p:ph idx="5" type="subTitle"/>
          </p:nvPr>
        </p:nvSpPr>
        <p:spPr>
          <a:xfrm>
            <a:off x="4628700" y="305555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cxnSp>
        <p:nvCxnSpPr>
          <p:cNvPr id="311" name="Google Shape;311;p32"/>
          <p:cNvCxnSpPr/>
          <p:nvPr/>
        </p:nvCxnSpPr>
        <p:spPr>
          <a:xfrm>
            <a:off x="476850" y="18110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32"/>
          <p:cNvCxnSpPr/>
          <p:nvPr/>
        </p:nvCxnSpPr>
        <p:spPr>
          <a:xfrm>
            <a:off x="4614075" y="357620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32"/>
          <p:cNvSpPr/>
          <p:nvPr>
            <p:ph idx="6" type="pic"/>
          </p:nvPr>
        </p:nvSpPr>
        <p:spPr>
          <a:xfrm rot="10800000">
            <a:off x="470175" y="3055550"/>
            <a:ext cx="4053900" cy="1611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13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idx="1" type="body"/>
          </p:nvPr>
        </p:nvSpPr>
        <p:spPr>
          <a:xfrm>
            <a:off x="478875" y="1903150"/>
            <a:ext cx="26229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316" name="Google Shape;316;p33"/>
          <p:cNvSpPr txBox="1"/>
          <p:nvPr>
            <p:ph idx="2" type="body"/>
          </p:nvPr>
        </p:nvSpPr>
        <p:spPr>
          <a:xfrm>
            <a:off x="6042300" y="1903150"/>
            <a:ext cx="26229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317" name="Google Shape;317;p33"/>
          <p:cNvSpPr txBox="1"/>
          <p:nvPr>
            <p:ph idx="3" type="body"/>
          </p:nvPr>
        </p:nvSpPr>
        <p:spPr>
          <a:xfrm>
            <a:off x="3260588" y="1903150"/>
            <a:ext cx="26229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318" name="Google Shape;318;p33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9" name="Google Shape;319;p33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33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1" name="Google Shape;321;p33"/>
          <p:cNvSpPr txBox="1"/>
          <p:nvPr>
            <p:ph type="title"/>
          </p:nvPr>
        </p:nvSpPr>
        <p:spPr>
          <a:xfrm>
            <a:off x="365625" y="384301"/>
            <a:ext cx="84126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Font typeface="Chakra Petch Medium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9pPr>
          </a:lstStyle>
          <a:p/>
        </p:txBody>
      </p:sp>
      <p:sp>
        <p:nvSpPr>
          <p:cNvPr id="322" name="Google Shape;322;p33"/>
          <p:cNvSpPr/>
          <p:nvPr>
            <p:ph idx="4" type="pic"/>
          </p:nvPr>
        </p:nvSpPr>
        <p:spPr>
          <a:xfrm rot="10800000">
            <a:off x="470275" y="3055550"/>
            <a:ext cx="2618700" cy="16113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3"/>
          <p:cNvSpPr txBox="1"/>
          <p:nvPr>
            <p:ph idx="5" type="subTitle"/>
          </p:nvPr>
        </p:nvSpPr>
        <p:spPr>
          <a:xfrm>
            <a:off x="478875" y="12904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cxnSp>
        <p:nvCxnSpPr>
          <p:cNvPr id="324" name="Google Shape;324;p33"/>
          <p:cNvCxnSpPr/>
          <p:nvPr/>
        </p:nvCxnSpPr>
        <p:spPr>
          <a:xfrm>
            <a:off x="476850" y="18110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Google Shape;325;p33"/>
          <p:cNvSpPr txBox="1"/>
          <p:nvPr>
            <p:ph idx="6" type="subTitle"/>
          </p:nvPr>
        </p:nvSpPr>
        <p:spPr>
          <a:xfrm>
            <a:off x="3260538" y="12904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326" name="Google Shape;326;p33"/>
          <p:cNvSpPr txBox="1"/>
          <p:nvPr>
            <p:ph idx="7" type="subTitle"/>
          </p:nvPr>
        </p:nvSpPr>
        <p:spPr>
          <a:xfrm>
            <a:off x="6042225" y="12904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cxnSp>
        <p:nvCxnSpPr>
          <p:cNvPr id="327" name="Google Shape;327;p33"/>
          <p:cNvCxnSpPr/>
          <p:nvPr/>
        </p:nvCxnSpPr>
        <p:spPr>
          <a:xfrm>
            <a:off x="3260538" y="18110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33"/>
          <p:cNvCxnSpPr/>
          <p:nvPr/>
        </p:nvCxnSpPr>
        <p:spPr>
          <a:xfrm>
            <a:off x="6042225" y="18110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33"/>
          <p:cNvSpPr/>
          <p:nvPr>
            <p:ph idx="8" type="pic"/>
          </p:nvPr>
        </p:nvSpPr>
        <p:spPr>
          <a:xfrm rot="10800000">
            <a:off x="3262575" y="3055550"/>
            <a:ext cx="2618700" cy="16113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33"/>
          <p:cNvSpPr/>
          <p:nvPr>
            <p:ph idx="9" type="pic"/>
          </p:nvPr>
        </p:nvSpPr>
        <p:spPr>
          <a:xfrm rot="10800000">
            <a:off x="6054875" y="3055550"/>
            <a:ext cx="2618700" cy="1611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TITLE_AND_TWO_COLUMNS_1_2_1_1"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3" name="Google Shape;333;p34"/>
          <p:cNvSpPr/>
          <p:nvPr>
            <p:ph idx="2" type="pic"/>
          </p:nvPr>
        </p:nvSpPr>
        <p:spPr>
          <a:xfrm rot="10800000">
            <a:off x="2100" y="300"/>
            <a:ext cx="9139800" cy="51429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34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5" name="Google Shape;335;p34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34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TITLE_AND_TWO_COLUMNS_1_2_1_2"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9" name="Google Shape;339;p35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0" name="Google Shape;340;p35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35"/>
          <p:cNvSpPr txBox="1"/>
          <p:nvPr>
            <p:ph type="title"/>
          </p:nvPr>
        </p:nvSpPr>
        <p:spPr>
          <a:xfrm>
            <a:off x="365625" y="384301"/>
            <a:ext cx="84126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2" name="Google Shape;342;p35"/>
          <p:cNvSpPr/>
          <p:nvPr>
            <p:ph idx="2" type="pic"/>
          </p:nvPr>
        </p:nvSpPr>
        <p:spPr>
          <a:xfrm rot="10800000">
            <a:off x="470275" y="3608750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35"/>
          <p:cNvSpPr/>
          <p:nvPr>
            <p:ph idx="3" type="pic"/>
          </p:nvPr>
        </p:nvSpPr>
        <p:spPr>
          <a:xfrm rot="10800000">
            <a:off x="3262575" y="3608750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35"/>
          <p:cNvSpPr/>
          <p:nvPr>
            <p:ph idx="4" type="pic"/>
          </p:nvPr>
        </p:nvSpPr>
        <p:spPr>
          <a:xfrm rot="10800000">
            <a:off x="6054875" y="3608750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35"/>
          <p:cNvSpPr/>
          <p:nvPr>
            <p:ph idx="5" type="pic"/>
          </p:nvPr>
        </p:nvSpPr>
        <p:spPr>
          <a:xfrm rot="10800000">
            <a:off x="470275" y="2449575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35"/>
          <p:cNvSpPr/>
          <p:nvPr>
            <p:ph idx="6" type="pic"/>
          </p:nvPr>
        </p:nvSpPr>
        <p:spPr>
          <a:xfrm rot="10800000">
            <a:off x="3262575" y="2449575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35"/>
          <p:cNvSpPr/>
          <p:nvPr>
            <p:ph idx="7" type="pic"/>
          </p:nvPr>
        </p:nvSpPr>
        <p:spPr>
          <a:xfrm rot="10800000">
            <a:off x="6054875" y="2449575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35"/>
          <p:cNvSpPr/>
          <p:nvPr>
            <p:ph idx="8" type="pic"/>
          </p:nvPr>
        </p:nvSpPr>
        <p:spPr>
          <a:xfrm rot="10800000">
            <a:off x="470275" y="1290401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35"/>
          <p:cNvSpPr/>
          <p:nvPr>
            <p:ph idx="9" type="pic"/>
          </p:nvPr>
        </p:nvSpPr>
        <p:spPr>
          <a:xfrm rot="10800000">
            <a:off x="3262575" y="1290401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35"/>
          <p:cNvSpPr/>
          <p:nvPr>
            <p:ph idx="13" type="pic"/>
          </p:nvPr>
        </p:nvSpPr>
        <p:spPr>
          <a:xfrm rot="10800000">
            <a:off x="6054875" y="1290401"/>
            <a:ext cx="2618700" cy="105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slide" type="title">
  <p:cSld name="TITLE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flipH="1">
            <a:off x="365550" y="363450"/>
            <a:ext cx="8412900" cy="4416600"/>
          </a:xfrm>
          <a:prstGeom prst="snip2DiagRect">
            <a:avLst>
              <a:gd fmla="val 0" name="adj1"/>
              <a:gd fmla="val 31816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" name="Google Shape;25;p5"/>
          <p:cNvSpPr txBox="1"/>
          <p:nvPr>
            <p:ph type="ctrTitle"/>
          </p:nvPr>
        </p:nvSpPr>
        <p:spPr>
          <a:xfrm>
            <a:off x="1765375" y="363450"/>
            <a:ext cx="56145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765375" y="4137750"/>
            <a:ext cx="5614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headers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1127850" y="1691230"/>
            <a:ext cx="68853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27850" y="2491658"/>
            <a:ext cx="68853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2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3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with headers" type="tx">
  <p:cSld name="TITLE_AND_BODY"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7"/>
          <p:cNvGrpSpPr/>
          <p:nvPr/>
        </p:nvGrpSpPr>
        <p:grpSpPr>
          <a:xfrm>
            <a:off x="0" y="0"/>
            <a:ext cx="9144000" cy="5130000"/>
            <a:chOff x="0" y="0"/>
            <a:chExt cx="9144000" cy="5130000"/>
          </a:xfrm>
        </p:grpSpPr>
        <p:sp>
          <p:nvSpPr>
            <p:cNvPr id="38" name="Google Shape;38;p7"/>
            <p:cNvSpPr/>
            <p:nvPr/>
          </p:nvSpPr>
          <p:spPr>
            <a:xfrm flipH="1">
              <a:off x="175600" y="250800"/>
              <a:ext cx="8603100" cy="4529400"/>
            </a:xfrm>
            <a:prstGeom prst="snip2DiagRect">
              <a:avLst>
                <a:gd fmla="val 0" name="adj1"/>
                <a:gd fmla="val 20836" name="adj2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39" name="Google Shape;39;p7"/>
            <p:cNvGrpSpPr/>
            <p:nvPr/>
          </p:nvGrpSpPr>
          <p:grpSpPr>
            <a:xfrm>
              <a:off x="0" y="0"/>
              <a:ext cx="9144000" cy="5130000"/>
              <a:chOff x="0" y="0"/>
              <a:chExt cx="9144000" cy="5130000"/>
            </a:xfrm>
          </p:grpSpPr>
          <p:sp>
            <p:nvSpPr>
              <p:cNvPr id="40" name="Google Shape;40;p7"/>
              <p:cNvSpPr/>
              <p:nvPr/>
            </p:nvSpPr>
            <p:spPr>
              <a:xfrm>
                <a:off x="0" y="0"/>
                <a:ext cx="1425000" cy="1244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Google Shape;41;p7"/>
              <p:cNvSpPr/>
              <p:nvPr/>
            </p:nvSpPr>
            <p:spPr>
              <a:xfrm>
                <a:off x="0" y="0"/>
                <a:ext cx="9144000" cy="363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Google Shape;42;p7"/>
              <p:cNvSpPr/>
              <p:nvPr/>
            </p:nvSpPr>
            <p:spPr>
              <a:xfrm rot="5400000">
                <a:off x="-2383200" y="2383200"/>
                <a:ext cx="5130000" cy="363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Text Only" type="twoColTx">
  <p:cSld name="TITLE_AND_TWO_COLUMNS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" name="Google Shape;49;p8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1022850" y="1693125"/>
            <a:ext cx="7644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478850" y="230717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8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8"/>
          <p:cNvCxnSpPr/>
          <p:nvPr/>
        </p:nvCxnSpPr>
        <p:spPr>
          <a:xfrm>
            <a:off x="479100" y="2921234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8"/>
          <p:cNvCxnSpPr/>
          <p:nvPr/>
        </p:nvCxnSpPr>
        <p:spPr>
          <a:xfrm>
            <a:off x="479100" y="3535292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8"/>
          <p:cNvCxnSpPr/>
          <p:nvPr/>
        </p:nvCxnSpPr>
        <p:spPr>
          <a:xfrm>
            <a:off x="479100" y="41493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1022850" y="2307163"/>
            <a:ext cx="7644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5" type="body"/>
          </p:nvPr>
        </p:nvSpPr>
        <p:spPr>
          <a:xfrm>
            <a:off x="1022850" y="2921225"/>
            <a:ext cx="7644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6" type="body"/>
          </p:nvPr>
        </p:nvSpPr>
        <p:spPr>
          <a:xfrm>
            <a:off x="1022850" y="3535325"/>
            <a:ext cx="7644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7" type="body"/>
          </p:nvPr>
        </p:nvSpPr>
        <p:spPr>
          <a:xfrm>
            <a:off x="1022850" y="4149450"/>
            <a:ext cx="7644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swer Text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476850" y="23065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9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3" type="body"/>
          </p:nvPr>
        </p:nvSpPr>
        <p:spPr>
          <a:xfrm>
            <a:off x="478875" y="2398656"/>
            <a:ext cx="81903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73" name="Google Shape;73;p9"/>
          <p:cNvSpPr txBox="1"/>
          <p:nvPr>
            <p:ph idx="4" type="subTitle"/>
          </p:nvPr>
        </p:nvSpPr>
        <p:spPr>
          <a:xfrm>
            <a:off x="478863" y="1785900"/>
            <a:ext cx="2167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Text + 1 Image">
  <p:cSld name="TITLE_AND_TWO_COLUMNS_1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10"/>
          <p:cNvSpPr/>
          <p:nvPr>
            <p:ph idx="2" type="pic"/>
          </p:nvPr>
        </p:nvSpPr>
        <p:spPr>
          <a:xfrm rot="10800000">
            <a:off x="474125" y="1837225"/>
            <a:ext cx="2661000" cy="28347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3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82" name="Google Shape;82;p10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0"/>
          <p:cNvCxnSpPr/>
          <p:nvPr/>
        </p:nvCxnSpPr>
        <p:spPr>
          <a:xfrm>
            <a:off x="3239550" y="230655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0"/>
          <p:cNvCxnSpPr/>
          <p:nvPr/>
        </p:nvCxnSpPr>
        <p:spPr>
          <a:xfrm>
            <a:off x="3239550" y="2919833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0"/>
          <p:cNvCxnSpPr/>
          <p:nvPr/>
        </p:nvCxnSpPr>
        <p:spPr>
          <a:xfrm>
            <a:off x="3239550" y="3533117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0"/>
          <p:cNvCxnSpPr/>
          <p:nvPr/>
        </p:nvCxnSpPr>
        <p:spPr>
          <a:xfrm>
            <a:off x="3239550" y="414640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0"/>
          <p:cNvSpPr txBox="1"/>
          <p:nvPr>
            <p:ph idx="4" type="body"/>
          </p:nvPr>
        </p:nvSpPr>
        <p:spPr>
          <a:xfrm>
            <a:off x="3600750" y="16931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5" type="body"/>
          </p:nvPr>
        </p:nvSpPr>
        <p:spPr>
          <a:xfrm>
            <a:off x="3600750" y="2307163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6" type="body"/>
          </p:nvPr>
        </p:nvSpPr>
        <p:spPr>
          <a:xfrm>
            <a:off x="3600750" y="29212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7" type="body"/>
          </p:nvPr>
        </p:nvSpPr>
        <p:spPr>
          <a:xfrm>
            <a:off x="3600750" y="35353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idx="8" type="body"/>
          </p:nvPr>
        </p:nvSpPr>
        <p:spPr>
          <a:xfrm>
            <a:off x="3600750" y="4149450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5625" y="947373"/>
            <a:ext cx="8412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8863" y="251928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●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735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○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73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■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735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●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73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○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735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■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73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●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735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○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73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■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6S9JUNt-PJAlLbPia5o0Zfh2AHKmiv-U/view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igital.nhs.uk/dashboards/ers-open-dat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ctrTitle"/>
          </p:nvPr>
        </p:nvSpPr>
        <p:spPr>
          <a:xfrm>
            <a:off x="1765375" y="363450"/>
            <a:ext cx="56145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Triage AI</a:t>
            </a:r>
            <a:endParaRPr/>
          </a:p>
        </p:txBody>
      </p:sp>
      <p:sp>
        <p:nvSpPr>
          <p:cNvPr id="356" name="Google Shape;356;p36"/>
          <p:cNvSpPr txBox="1"/>
          <p:nvPr>
            <p:ph idx="1" type="subTitle"/>
          </p:nvPr>
        </p:nvSpPr>
        <p:spPr>
          <a:xfrm>
            <a:off x="1765375" y="4137750"/>
            <a:ext cx="5614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Moorfields Hackday ‘24</a:t>
            </a:r>
            <a:endParaRPr/>
          </a:p>
        </p:txBody>
      </p:sp>
      <p:sp>
        <p:nvSpPr>
          <p:cNvPr id="357" name="Google Shape;357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/>
          <p:nvPr>
            <p:ph idx="2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Triage AI</a:t>
            </a:r>
            <a:endParaRPr/>
          </a:p>
        </p:txBody>
      </p:sp>
      <p:sp>
        <p:nvSpPr>
          <p:cNvPr id="433" name="Google Shape;433;p45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4" name="Google Shape;434;p45" title="Screen Recording 2024-11-17 at 1.52.51 PM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750" y="363450"/>
            <a:ext cx="5899876" cy="44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6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Tertiary Care </a:t>
            </a:r>
            <a:endParaRPr/>
          </a:p>
        </p:txBody>
      </p:sp>
      <p:sp>
        <p:nvSpPr>
          <p:cNvPr id="440" name="Google Shape;440;p46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6"/>
          <p:cNvSpPr txBox="1"/>
          <p:nvPr>
            <p:ph type="title"/>
          </p:nvPr>
        </p:nvSpPr>
        <p:spPr>
          <a:xfrm>
            <a:off x="185000" y="683550"/>
            <a:ext cx="88818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0"/>
              <a:t>Free up Senior Doctors</a:t>
            </a:r>
            <a:endParaRPr sz="9800"/>
          </a:p>
        </p:txBody>
      </p:sp>
      <p:sp>
        <p:nvSpPr>
          <p:cNvPr id="442" name="Google Shape;442;p46"/>
          <p:cNvSpPr txBox="1"/>
          <p:nvPr/>
        </p:nvSpPr>
        <p:spPr>
          <a:xfrm>
            <a:off x="8417250" y="4189200"/>
            <a:ext cx="914400" cy="95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1"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3" name="Google Shape;443;p46"/>
          <p:cNvSpPr txBox="1"/>
          <p:nvPr/>
        </p:nvSpPr>
        <p:spPr>
          <a:xfrm>
            <a:off x="8621950" y="4357450"/>
            <a:ext cx="914400" cy="5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7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Tertiary Care </a:t>
            </a:r>
            <a:endParaRPr/>
          </a:p>
        </p:txBody>
      </p:sp>
      <p:sp>
        <p:nvSpPr>
          <p:cNvPr id="449" name="Google Shape;449;p47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7"/>
          <p:cNvSpPr txBox="1"/>
          <p:nvPr>
            <p:ph type="title"/>
          </p:nvPr>
        </p:nvSpPr>
        <p:spPr>
          <a:xfrm>
            <a:off x="220500" y="757650"/>
            <a:ext cx="8703000" cy="362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0"/>
              <a:t>Risk Stratification</a:t>
            </a:r>
            <a:endParaRPr sz="9800"/>
          </a:p>
        </p:txBody>
      </p:sp>
      <p:sp>
        <p:nvSpPr>
          <p:cNvPr id="451" name="Google Shape;451;p47"/>
          <p:cNvSpPr txBox="1"/>
          <p:nvPr/>
        </p:nvSpPr>
        <p:spPr>
          <a:xfrm>
            <a:off x="8417250" y="4189200"/>
            <a:ext cx="914400" cy="95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1"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2" name="Google Shape;452;p47"/>
          <p:cNvSpPr txBox="1"/>
          <p:nvPr/>
        </p:nvSpPr>
        <p:spPr>
          <a:xfrm>
            <a:off x="8621950" y="4357450"/>
            <a:ext cx="914400" cy="5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</a:t>
            </a:r>
            <a:endParaRPr/>
          </a:p>
        </p:txBody>
      </p:sp>
      <p:sp>
        <p:nvSpPr>
          <p:cNvPr id="458" name="Google Shape;458;p48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8"/>
          <p:cNvSpPr txBox="1"/>
          <p:nvPr>
            <p:ph type="title"/>
          </p:nvPr>
        </p:nvSpPr>
        <p:spPr>
          <a:xfrm>
            <a:off x="586050" y="683550"/>
            <a:ext cx="79176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/>
              <a:t>U</a:t>
            </a:r>
            <a:r>
              <a:rPr lang="en" sz="9100"/>
              <a:t>p to date wait lists (Real-time)</a:t>
            </a:r>
            <a:endParaRPr sz="9100"/>
          </a:p>
        </p:txBody>
      </p:sp>
      <p:sp>
        <p:nvSpPr>
          <p:cNvPr id="460" name="Google Shape;460;p48"/>
          <p:cNvSpPr txBox="1"/>
          <p:nvPr/>
        </p:nvSpPr>
        <p:spPr>
          <a:xfrm>
            <a:off x="8417250" y="4189200"/>
            <a:ext cx="914400" cy="95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1"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9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Care</a:t>
            </a:r>
            <a:endParaRPr/>
          </a:p>
        </p:txBody>
      </p:sp>
      <p:sp>
        <p:nvSpPr>
          <p:cNvPr id="466" name="Google Shape;466;p49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9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Instant GP Feedback</a:t>
            </a:r>
            <a:endParaRPr/>
          </a:p>
        </p:txBody>
      </p:sp>
      <p:sp>
        <p:nvSpPr>
          <p:cNvPr id="468" name="Google Shape;468;p49"/>
          <p:cNvSpPr txBox="1"/>
          <p:nvPr/>
        </p:nvSpPr>
        <p:spPr>
          <a:xfrm>
            <a:off x="8417250" y="4189200"/>
            <a:ext cx="914400" cy="95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b="1"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0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 Usage Case</a:t>
            </a:r>
            <a:endParaRPr/>
          </a:p>
        </p:txBody>
      </p:sp>
      <p:sp>
        <p:nvSpPr>
          <p:cNvPr id="474" name="Google Shape;474;p50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practice</a:t>
            </a:r>
            <a:endParaRPr/>
          </a:p>
        </p:txBody>
      </p:sp>
      <p:sp>
        <p:nvSpPr>
          <p:cNvPr id="475" name="Google Shape;475;p50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0"/>
          <p:cNvSpPr txBox="1"/>
          <p:nvPr/>
        </p:nvSpPr>
        <p:spPr>
          <a:xfrm>
            <a:off x="8417250" y="4189200"/>
            <a:ext cx="914400" cy="95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 b="1" sz="5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1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2" name="Google Shape;4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324" y="788325"/>
            <a:ext cx="7020125" cy="35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"/>
          <p:cNvSpPr txBox="1"/>
          <p:nvPr>
            <p:ph type="title"/>
          </p:nvPr>
        </p:nvSpPr>
        <p:spPr>
          <a:xfrm>
            <a:off x="1127850" y="1691230"/>
            <a:ext cx="68853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2"/>
          <p:cNvSpPr txBox="1"/>
          <p:nvPr>
            <p:ph idx="1" type="body"/>
          </p:nvPr>
        </p:nvSpPr>
        <p:spPr>
          <a:xfrm>
            <a:off x="1127850" y="2491658"/>
            <a:ext cx="68853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2"/>
          <p:cNvSpPr txBox="1"/>
          <p:nvPr>
            <p:ph idx="2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2"/>
          <p:cNvSpPr txBox="1"/>
          <p:nvPr>
            <p:ph idx="3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1" name="Google Shape;491;p52"/>
          <p:cNvPicPr preferRelativeResize="0"/>
          <p:nvPr/>
        </p:nvPicPr>
        <p:blipFill rotWithShape="1">
          <a:blip r:embed="rId3">
            <a:alphaModFix/>
          </a:blip>
          <a:srcRect b="2200" l="0" r="408" t="0"/>
          <a:stretch/>
        </p:blipFill>
        <p:spPr>
          <a:xfrm>
            <a:off x="1099425" y="819575"/>
            <a:ext cx="6885301" cy="34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3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53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3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4"/>
          <p:cNvSpPr txBox="1"/>
          <p:nvPr>
            <p:ph idx="2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Triage AI</a:t>
            </a:r>
            <a:endParaRPr/>
          </a:p>
        </p:txBody>
      </p:sp>
      <p:sp>
        <p:nvSpPr>
          <p:cNvPr id="504" name="Google Shape;504;p54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5" name="Google Shape;505;p54"/>
          <p:cNvSpPr txBox="1"/>
          <p:nvPr/>
        </p:nvSpPr>
        <p:spPr>
          <a:xfrm>
            <a:off x="990100" y="930775"/>
            <a:ext cx="75207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Char char="●"/>
            </a:pPr>
            <a:r>
              <a:rPr lang="en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Improve model’s performance</a:t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Char char="○"/>
            </a:pPr>
            <a:r>
              <a:rPr lang="en" sz="2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Test using other LLMs</a:t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Char char="●"/>
            </a:pPr>
            <a:r>
              <a:rPr lang="en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Clinical validation test </a:t>
            </a:r>
            <a:r>
              <a:rPr lang="en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(Ophthalmology is ideal)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Char char="○"/>
            </a:pPr>
            <a:r>
              <a:rPr lang="en" sz="2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Run a parallel model with current triaging system</a:t>
            </a:r>
            <a:endParaRPr sz="2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Char char="●"/>
            </a:pPr>
            <a:r>
              <a:rPr lang="en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Proof-of-value </a:t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Char char="○"/>
            </a:pPr>
            <a:r>
              <a:rPr lang="en" sz="2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Calculate manpower savings</a:t>
            </a:r>
            <a:endParaRPr sz="2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Char char="○"/>
            </a:pPr>
            <a:r>
              <a:rPr lang="en" sz="2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User study</a:t>
            </a:r>
            <a:endParaRPr sz="2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Char char="●"/>
            </a:pPr>
            <a:r>
              <a:rPr lang="en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Software architecture design</a:t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Char char="○"/>
            </a:pPr>
            <a:r>
              <a:rPr lang="en" sz="22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Integration into current electronic records</a:t>
            </a:r>
            <a:endParaRPr sz="2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"/>
          <p:cNvSpPr txBox="1"/>
          <p:nvPr>
            <p:ph type="title"/>
          </p:nvPr>
        </p:nvSpPr>
        <p:spPr>
          <a:xfrm>
            <a:off x="1127850" y="1691230"/>
            <a:ext cx="68853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statement</a:t>
            </a:r>
            <a:endParaRPr/>
          </a:p>
        </p:txBody>
      </p:sp>
      <p:sp>
        <p:nvSpPr>
          <p:cNvPr id="363" name="Google Shape;363;p37"/>
          <p:cNvSpPr txBox="1"/>
          <p:nvPr>
            <p:ph idx="1" type="body"/>
          </p:nvPr>
        </p:nvSpPr>
        <p:spPr>
          <a:xfrm>
            <a:off x="1127850" y="2491658"/>
            <a:ext cx="68853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might we read GP referral letters and automate non-emergency eye-triaging in order to allocate resources more efficiently</a:t>
            </a:r>
            <a:endParaRPr/>
          </a:p>
        </p:txBody>
      </p:sp>
      <p:sp>
        <p:nvSpPr>
          <p:cNvPr id="364" name="Google Shape;364;p37"/>
          <p:cNvSpPr txBox="1"/>
          <p:nvPr>
            <p:ph idx="2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Triage AI</a:t>
            </a:r>
            <a:endParaRPr/>
          </a:p>
        </p:txBody>
      </p:sp>
      <p:sp>
        <p:nvSpPr>
          <p:cNvPr id="365" name="Google Shape;365;p37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225" y="369238"/>
            <a:ext cx="6313550" cy="44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5"/>
          <p:cNvSpPr txBox="1"/>
          <p:nvPr/>
        </p:nvSpPr>
        <p:spPr>
          <a:xfrm>
            <a:off x="1679825" y="1278625"/>
            <a:ext cx="3588900" cy="24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</a:t>
            </a:r>
            <a:r>
              <a:rPr lang="en" sz="4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ime</a:t>
            </a:r>
            <a:r>
              <a:rPr lang="en" sz="4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4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For what matters.</a:t>
            </a:r>
            <a:endParaRPr sz="31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6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6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6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7"/>
          <p:cNvSpPr txBox="1"/>
          <p:nvPr>
            <p:ph idx="2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Triage AI</a:t>
            </a:r>
            <a:endParaRPr/>
          </a:p>
        </p:txBody>
      </p:sp>
      <p:sp>
        <p:nvSpPr>
          <p:cNvPr id="524" name="Google Shape;524;p57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5" name="Google Shape;525;p57"/>
          <p:cNvSpPr txBox="1"/>
          <p:nvPr/>
        </p:nvSpPr>
        <p:spPr>
          <a:xfrm>
            <a:off x="990100" y="930775"/>
            <a:ext cx="75207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ans"/>
              <a:buChar char="●"/>
            </a:pPr>
            <a:r>
              <a:rPr lang="en" sz="2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Trial alongside current consultant triage</a:t>
            </a:r>
            <a:endParaRPr sz="25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ans"/>
              <a:buChar char="●"/>
            </a:pPr>
            <a:r>
              <a:rPr lang="en" sz="2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Compare outputs </a:t>
            </a:r>
            <a:endParaRPr sz="25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ans"/>
              <a:buChar char="●"/>
            </a:pPr>
            <a:r>
              <a:rPr lang="en" sz="2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Train the model further using existing processes</a:t>
            </a:r>
            <a:endParaRPr sz="25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ans"/>
              <a:buChar char="●"/>
            </a:pPr>
            <a:r>
              <a:rPr lang="en" sz="2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Implement in a low risk speciality</a:t>
            </a:r>
            <a:endParaRPr sz="25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ans"/>
              <a:buChar char="○"/>
            </a:pPr>
            <a:r>
              <a:rPr lang="en" sz="2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Pearls of Ophthalmology </a:t>
            </a:r>
            <a:endParaRPr sz="25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ans"/>
              <a:buChar char="○"/>
            </a:pPr>
            <a:r>
              <a:rPr lang="en" sz="25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Oriel </a:t>
            </a:r>
            <a:endParaRPr sz="25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8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8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idx="2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Triage AI</a:t>
            </a:r>
            <a:endParaRPr/>
          </a:p>
        </p:txBody>
      </p:sp>
      <p:sp>
        <p:nvSpPr>
          <p:cNvPr id="378" name="Google Shape;378;p39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9" name="Google Shape;3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250" y="2053495"/>
            <a:ext cx="800224" cy="9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550" y="2053498"/>
            <a:ext cx="1029352" cy="9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6250" y="2055325"/>
            <a:ext cx="1291499" cy="103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8325" y="2273913"/>
            <a:ext cx="595626" cy="5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8988" y="2273925"/>
            <a:ext cx="595626" cy="59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"/>
          <p:cNvSpPr txBox="1"/>
          <p:nvPr>
            <p:ph idx="2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Triage AI</a:t>
            </a:r>
            <a:endParaRPr/>
          </a:p>
        </p:txBody>
      </p:sp>
      <p:sp>
        <p:nvSpPr>
          <p:cNvPr id="389" name="Google Shape;389;p40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40"/>
          <p:cNvSpPr txBox="1"/>
          <p:nvPr/>
        </p:nvSpPr>
        <p:spPr>
          <a:xfrm>
            <a:off x="1341175" y="2992950"/>
            <a:ext cx="1435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1" name="Google Shape;391;p40"/>
          <p:cNvSpPr txBox="1"/>
          <p:nvPr/>
        </p:nvSpPr>
        <p:spPr>
          <a:xfrm>
            <a:off x="5077850" y="4360550"/>
            <a:ext cx="514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https://digital.nhs.uk/dashboards/ers-open-data</a:t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2" name="Google Shape;392;p40"/>
          <p:cNvSpPr/>
          <p:nvPr/>
        </p:nvSpPr>
        <p:spPr>
          <a:xfrm>
            <a:off x="978775" y="1581150"/>
            <a:ext cx="2167200" cy="1981200"/>
          </a:xfrm>
          <a:prstGeom prst="ellipse">
            <a:avLst/>
          </a:prstGeom>
          <a:solidFill>
            <a:srgbClr val="EAD1DC"/>
          </a:solidFill>
          <a:ln>
            <a:noFill/>
          </a:ln>
          <a:effectLst>
            <a:outerShdw rotWithShape="0" algn="bl" dir="8760000" dist="19050">
              <a:srgbClr val="000000">
                <a:alpha val="5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Impact"/>
                <a:ea typeface="Impact"/>
                <a:cs typeface="Impact"/>
                <a:sym typeface="Impact"/>
              </a:rPr>
              <a:t>19 M</a:t>
            </a:r>
            <a:endParaRPr b="1" sz="31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3" name="Google Shape;393;p40"/>
          <p:cNvSpPr/>
          <p:nvPr/>
        </p:nvSpPr>
        <p:spPr>
          <a:xfrm>
            <a:off x="3587475" y="1581150"/>
            <a:ext cx="2167200" cy="1981200"/>
          </a:xfrm>
          <a:prstGeom prst="ellipse">
            <a:avLst/>
          </a:prstGeom>
          <a:solidFill>
            <a:srgbClr val="EAD1DC"/>
          </a:solidFill>
          <a:ln>
            <a:noFill/>
          </a:ln>
          <a:effectLst>
            <a:outerShdw rotWithShape="0" algn="bl" dir="8760000" dist="19050">
              <a:srgbClr val="000000">
                <a:alpha val="5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Impact"/>
                <a:ea typeface="Impact"/>
                <a:cs typeface="Impact"/>
                <a:sym typeface="Impact"/>
              </a:rPr>
              <a:t>165 K</a:t>
            </a:r>
            <a:endParaRPr b="1" sz="31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6196175" y="1581150"/>
            <a:ext cx="2167200" cy="1981200"/>
          </a:xfrm>
          <a:prstGeom prst="ellipse">
            <a:avLst/>
          </a:prstGeom>
          <a:solidFill>
            <a:srgbClr val="EAD1DC"/>
          </a:solidFill>
          <a:ln>
            <a:noFill/>
          </a:ln>
          <a:effectLst>
            <a:outerShdw rotWithShape="0" algn="bl" dir="8760000" dist="19050">
              <a:srgbClr val="000000">
                <a:alpha val="5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Impact"/>
                <a:ea typeface="Impact"/>
                <a:cs typeface="Impact"/>
                <a:sym typeface="Impact"/>
              </a:rPr>
              <a:t>~2000 days</a:t>
            </a:r>
            <a:endParaRPr b="1" sz="31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5" name="Google Shape;395;p40"/>
          <p:cNvSpPr txBox="1"/>
          <p:nvPr/>
        </p:nvSpPr>
        <p:spPr>
          <a:xfrm>
            <a:off x="1384225" y="2795025"/>
            <a:ext cx="13563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NHS England, Total referrals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4034400" y="2795025"/>
            <a:ext cx="13563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London Ophthalmology 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1384225" y="3168350"/>
            <a:ext cx="13563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lang="en"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  <a:r>
              <a:rPr lang="en"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23-</a:t>
            </a:r>
            <a:r>
              <a:rPr lang="en"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  <a:r>
              <a:rPr lang="en"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24)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4034400" y="3168350"/>
            <a:ext cx="13563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lang="en" sz="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2023-2024)</a:t>
            </a:r>
            <a:endParaRPr sz="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1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1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1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overview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2"/>
          <p:cNvSpPr/>
          <p:nvPr/>
        </p:nvSpPr>
        <p:spPr>
          <a:xfrm>
            <a:off x="1722050" y="3338625"/>
            <a:ext cx="5637900" cy="12075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1" name="Google Shape;411;p42"/>
          <p:cNvSpPr/>
          <p:nvPr/>
        </p:nvSpPr>
        <p:spPr>
          <a:xfrm>
            <a:off x="1712525" y="562475"/>
            <a:ext cx="5637900" cy="277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2" name="Google Shape;412;p42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3" name="Google Shape;4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000" y="540150"/>
            <a:ext cx="5682499" cy="400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3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3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3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 txBox="1"/>
          <p:nvPr>
            <p:ph idx="2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Triage AI</a:t>
            </a:r>
            <a:endParaRPr/>
          </a:p>
        </p:txBody>
      </p:sp>
      <p:sp>
        <p:nvSpPr>
          <p:cNvPr id="426" name="Google Shape;426;p44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7" name="Google Shape;4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398" y="460238"/>
            <a:ext cx="3997299" cy="422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ucational Games #4">
  <a:themeElements>
    <a:clrScheme name="Simple Light">
      <a:dk1>
        <a:srgbClr val="FFA38F"/>
      </a:dk1>
      <a:lt1>
        <a:srgbClr val="631212"/>
      </a:lt1>
      <a:dk2>
        <a:srgbClr val="FFFFFF"/>
      </a:dk2>
      <a:lt2>
        <a:srgbClr val="DDDDD8"/>
      </a:lt2>
      <a:accent1>
        <a:srgbClr val="2F4550"/>
      </a:accent1>
      <a:accent2>
        <a:srgbClr val="586F7C"/>
      </a:accent2>
      <a:accent3>
        <a:srgbClr val="9AC4F8"/>
      </a:accent3>
      <a:accent4>
        <a:srgbClr val="FFFECB"/>
      </a:accent4>
      <a:accent5>
        <a:srgbClr val="638475"/>
      </a:accent5>
      <a:accent6>
        <a:srgbClr val="635380"/>
      </a:accent6>
      <a:hlink>
        <a:srgbClr val="FFA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